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0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5F54-432F-42E4-9475-5F5CE49F1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664B2-5DAE-4A1D-AA5A-5D1E11794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CBD9-ACD3-4465-A754-9C8F9B74D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C328-2896-4BFA-B0A7-2BC92FEE1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26330-745C-456D-B09F-09BCD6AA5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4BA1-E75B-4525-B650-D0ED28B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B0AC-5C4E-4F80-9E02-D46247B44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6E1B-2974-48AC-AE12-40CE95EC6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71DFF-0C9C-4A99-901F-C92641D6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0C32-08C2-4EB5-9EEF-02CFBEF3B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A6DE-3CD3-4A7E-BBFE-53AA1C85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8BBD-21E9-49CA-A8B7-48EA4C1C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E0B0-8F8B-4DC2-86FC-99E48850C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7E46-A1B7-425D-8A7B-37C855852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006705-496E-4693-AFB0-C956DFA15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CC66FF"/>
                </a:solidFill>
                <a:latin typeface="Comic Sans MS" pitchFamily="66" charset="0"/>
              </a:rPr>
              <a:t>МАМА, МАМОЧКА, МАМУЛЯ….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571876"/>
            <a:ext cx="6400800" cy="22796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9966"/>
                </a:solidFill>
                <a:latin typeface="Comic Sans MS" pitchFamily="66" charset="0"/>
              </a:rPr>
              <a:t>ТЁПЛЫЕ И СЕРДЕЧНЫЕ ПОЗДРАВЛЕНИЯ В ЭТОТ ДЕНЬ ДЛЯ ТЕБЯ</a:t>
            </a:r>
            <a:r>
              <a:rPr lang="ru-RU" sz="3600" dirty="0" smtClean="0">
                <a:solidFill>
                  <a:srgbClr val="FF9966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Классный руководитель 6 класса </a:t>
            </a:r>
            <a:r>
              <a:rPr lang="ru-RU" sz="2000" dirty="0" err="1" smtClean="0">
                <a:solidFill>
                  <a:srgbClr val="FF9966"/>
                </a:solidFill>
                <a:latin typeface="Comic Sans MS" pitchFamily="66" charset="0"/>
              </a:rPr>
              <a:t>Веремейцева</a:t>
            </a:r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 Тамара Ивановна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МБОУ </a:t>
            </a:r>
            <a:r>
              <a:rPr lang="ru-RU" sz="2000" dirty="0" err="1" smtClean="0">
                <a:solidFill>
                  <a:srgbClr val="FF9966"/>
                </a:solidFill>
                <a:latin typeface="Comic Sans MS" pitchFamily="66" charset="0"/>
              </a:rPr>
              <a:t>Сохраовская</a:t>
            </a:r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 СОШ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Чертковского района </a:t>
            </a:r>
            <a:r>
              <a:rPr lang="ru-RU" sz="2000" smtClean="0">
                <a:solidFill>
                  <a:srgbClr val="FF9966"/>
                </a:solidFill>
                <a:latin typeface="Comic Sans MS" pitchFamily="66" charset="0"/>
              </a:rPr>
              <a:t>Ростовской области </a:t>
            </a:r>
            <a:endParaRPr lang="ru-RU" sz="2000" dirty="0" smtClean="0">
              <a:solidFill>
                <a:srgbClr val="FF99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http://savepic.ru/102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303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4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У моей мамы золотые руки</a:t>
            </a:r>
          </a:p>
        </p:txBody>
      </p:sp>
      <p:pic>
        <p:nvPicPr>
          <p:cNvPr id="13315" name="Picture 8" descr="мама 1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4631" r="55582" b="59753"/>
          <a:stretch>
            <a:fillRect/>
          </a:stretch>
        </p:blipFill>
        <p:spPr>
          <a:xfrm>
            <a:off x="511175" y="1357313"/>
            <a:ext cx="4441825" cy="5214937"/>
          </a:xfrm>
          <a:noFill/>
        </p:spPr>
      </p:pic>
      <p:pic>
        <p:nvPicPr>
          <p:cNvPr id="13316" name="Picture 9" descr="мама 1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r="41685" b="70724"/>
          <a:stretch>
            <a:fillRect/>
          </a:stretch>
        </p:blipFill>
        <p:spPr>
          <a:xfrm>
            <a:off x="5219700" y="1341438"/>
            <a:ext cx="3529013" cy="2447925"/>
          </a:xfrm>
          <a:noFill/>
        </p:spPr>
      </p:pic>
      <p:pic>
        <p:nvPicPr>
          <p:cNvPr id="13317" name="Picture 10" descr="мама 20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l="20844" r="41223" b="70052"/>
          <a:stretch>
            <a:fillRect/>
          </a:stretch>
        </p:blipFill>
        <p:spPr>
          <a:xfrm>
            <a:off x="5429250" y="3929063"/>
            <a:ext cx="3071813" cy="2659062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4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Comic Sans MS" pitchFamily="66" charset="0"/>
              </a:rPr>
              <a:t>Моя мама самая добросердечная</a:t>
            </a:r>
          </a:p>
        </p:txBody>
      </p:sp>
      <p:pic>
        <p:nvPicPr>
          <p:cNvPr id="14339" name="Picture 8" descr="мама 22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 l="9264" t="4378" r="57896" b="71735"/>
          <a:stretch>
            <a:fillRect/>
          </a:stretch>
        </p:blipFill>
        <p:spPr>
          <a:xfrm>
            <a:off x="785813" y="1428750"/>
            <a:ext cx="4424362" cy="5000625"/>
          </a:xfrm>
          <a:noFill/>
        </p:spPr>
      </p:pic>
      <p:pic>
        <p:nvPicPr>
          <p:cNvPr id="14340" name="Picture 9" descr="мама 2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 l="6947" t="1685" r="53265" b="67357"/>
          <a:stretch>
            <a:fillRect/>
          </a:stretch>
        </p:blipFill>
        <p:spPr>
          <a:xfrm>
            <a:off x="5857875" y="4286250"/>
            <a:ext cx="2428875" cy="2305050"/>
          </a:xfrm>
          <a:noFill/>
        </p:spPr>
      </p:pic>
      <p:pic>
        <p:nvPicPr>
          <p:cNvPr id="14341" name="Picture 10" descr="мама 23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 l="6947" t="8420" r="66234" b="67020"/>
          <a:stretch>
            <a:fillRect/>
          </a:stretch>
        </p:blipFill>
        <p:spPr>
          <a:xfrm>
            <a:off x="5786438" y="1428750"/>
            <a:ext cx="2500312" cy="27146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отзывчивая</a:t>
            </a:r>
          </a:p>
        </p:txBody>
      </p:sp>
      <p:pic>
        <p:nvPicPr>
          <p:cNvPr id="15363" name="Picture 8" descr="мама 2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6947" t="8241" r="57434" b="59103"/>
          <a:stretch>
            <a:fillRect/>
          </a:stretch>
        </p:blipFill>
        <p:spPr>
          <a:xfrm>
            <a:off x="5214938" y="1500188"/>
            <a:ext cx="3641725" cy="4714875"/>
          </a:xfrm>
          <a:noFill/>
        </p:spPr>
      </p:pic>
      <p:pic>
        <p:nvPicPr>
          <p:cNvPr id="15364" name="Picture 9" descr="мама 3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17137" t="8420" r="44928" b="69041"/>
          <a:stretch>
            <a:fillRect/>
          </a:stretch>
        </p:blipFill>
        <p:spPr>
          <a:xfrm>
            <a:off x="285750" y="1500188"/>
            <a:ext cx="4670425" cy="471487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http://img1.liveinternet.ru/images/attach/b/3/41/579/41579465_buket_n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4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приветливая</a:t>
            </a:r>
          </a:p>
        </p:txBody>
      </p:sp>
      <p:pic>
        <p:nvPicPr>
          <p:cNvPr id="17411" name="Picture 8" descr="мама 3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t="1685" r="25475" b="60622"/>
          <a:stretch>
            <a:fillRect/>
          </a:stretch>
        </p:blipFill>
        <p:spPr>
          <a:xfrm>
            <a:off x="5357813" y="1214438"/>
            <a:ext cx="3552825" cy="3714750"/>
          </a:xfrm>
          <a:noFill/>
        </p:spPr>
      </p:pic>
      <p:pic>
        <p:nvPicPr>
          <p:cNvPr id="17412" name="Picture 9" descr="мама 35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t="1010" r="27791" b="57254"/>
          <a:stretch>
            <a:fillRect/>
          </a:stretch>
        </p:blipFill>
        <p:spPr>
          <a:xfrm>
            <a:off x="214313" y="1214438"/>
            <a:ext cx="5056187" cy="3827462"/>
          </a:xfrm>
          <a:noFill/>
        </p:spPr>
      </p:pic>
      <p:pic>
        <p:nvPicPr>
          <p:cNvPr id="17413" name="Picture 10" descr="мама 37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l="9264" t="6735" r="32422" b="67357"/>
          <a:stretch>
            <a:fillRect/>
          </a:stretch>
        </p:blipFill>
        <p:spPr>
          <a:xfrm>
            <a:off x="3429000" y="4286250"/>
            <a:ext cx="3286125" cy="23844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07975"/>
            <a:ext cx="8077200" cy="874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спортивная</a:t>
            </a:r>
          </a:p>
        </p:txBody>
      </p:sp>
      <p:pic>
        <p:nvPicPr>
          <p:cNvPr id="18435" name="Picture 8" descr="мама 45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 l="15057" r="39323" b="70724"/>
          <a:stretch>
            <a:fillRect/>
          </a:stretch>
        </p:blipFill>
        <p:spPr>
          <a:xfrm>
            <a:off x="285750" y="1285875"/>
            <a:ext cx="5016500" cy="4857750"/>
          </a:xfrm>
          <a:noFill/>
        </p:spPr>
      </p:pic>
      <p:pic>
        <p:nvPicPr>
          <p:cNvPr id="18436" name="Picture 9" descr="мама 39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 l="19289" r="55609" b="67357"/>
          <a:stretch>
            <a:fillRect/>
          </a:stretch>
        </p:blipFill>
        <p:spPr>
          <a:xfrm>
            <a:off x="5480050" y="1285875"/>
            <a:ext cx="3449638" cy="48577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Comic Sans MS" pitchFamily="66" charset="0"/>
              </a:rPr>
              <a:t>Моя мама самая очаровательная</a:t>
            </a:r>
          </a:p>
        </p:txBody>
      </p:sp>
      <p:pic>
        <p:nvPicPr>
          <p:cNvPr id="19459" name="Рисунок 1" descr="C:\Documents and Settings\admin\Мои документы\Мои рисунки\2012-11-07\Изображение.JP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30557" t="33665" r="30591" b="40808"/>
          <a:stretch>
            <a:fillRect/>
          </a:stretch>
        </p:blipFill>
        <p:spPr>
          <a:xfrm>
            <a:off x="4500563" y="1500188"/>
            <a:ext cx="4429125" cy="5105400"/>
          </a:xfrm>
          <a:noFill/>
        </p:spPr>
      </p:pic>
      <p:pic>
        <p:nvPicPr>
          <p:cNvPr id="19460" name="Рисунок 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00188"/>
            <a:ext cx="3967163" cy="51435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06d9cd9b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357290" y="4572008"/>
            <a:ext cx="6786610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9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BE78267"/>
          <p:cNvPicPr>
            <a:picLocks noChangeAspect="1" noChangeArrowheads="1"/>
          </p:cNvPicPr>
          <p:nvPr/>
        </p:nvPicPr>
        <p:blipFill>
          <a:blip r:embed="rId2"/>
          <a:srcRect l="18459" t="818" r="22838" b="40071"/>
          <a:stretch>
            <a:fillRect/>
          </a:stretch>
        </p:blipFill>
        <p:spPr bwMode="auto">
          <a:xfrm>
            <a:off x="0" y="785813"/>
            <a:ext cx="4429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8" name="Picture 3" descr="3CA7FAEE"/>
          <p:cNvPicPr>
            <a:picLocks noChangeAspect="1" noChangeArrowheads="1"/>
          </p:cNvPicPr>
          <p:nvPr/>
        </p:nvPicPr>
        <p:blipFill>
          <a:blip r:embed="rId3"/>
          <a:srcRect l="58107" t="19818" b="42686"/>
          <a:stretch>
            <a:fillRect/>
          </a:stretch>
        </p:blipFill>
        <p:spPr bwMode="auto">
          <a:xfrm>
            <a:off x="4416425" y="785813"/>
            <a:ext cx="47275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viewer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74441284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32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добрая</a:t>
            </a:r>
          </a:p>
        </p:txBody>
      </p:sp>
      <p:pic>
        <p:nvPicPr>
          <p:cNvPr id="5123" name="Picture 8" descr="мама 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4321175" cy="2660650"/>
          </a:xfrm>
          <a:noFill/>
        </p:spPr>
      </p:pic>
      <p:pic>
        <p:nvPicPr>
          <p:cNvPr id="5124" name="Picture 11" descr="мама 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r="30107" b="64326"/>
          <a:stretch>
            <a:fillRect/>
          </a:stretch>
        </p:blipFill>
        <p:spPr>
          <a:xfrm>
            <a:off x="179388" y="3938588"/>
            <a:ext cx="4321175" cy="2443162"/>
          </a:xfrm>
          <a:noFill/>
        </p:spPr>
      </p:pic>
      <p:pic>
        <p:nvPicPr>
          <p:cNvPr id="5125" name="Picture 12" descr="мама 2"/>
          <p:cNvPicPr>
            <a:picLocks noChangeAspect="1" noChangeArrowheads="1"/>
          </p:cNvPicPr>
          <p:nvPr>
            <p:ph sz="half" idx="3"/>
          </p:nvPr>
        </p:nvPicPr>
        <p:blipFill>
          <a:blip r:embed="rId4"/>
          <a:srcRect l="13895" r="30569" b="65672"/>
          <a:stretch>
            <a:fillRect/>
          </a:stretch>
        </p:blipFill>
        <p:spPr>
          <a:xfrm>
            <a:off x="4643438" y="1268413"/>
            <a:ext cx="4249737" cy="509587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02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нежная</a:t>
            </a:r>
          </a:p>
        </p:txBody>
      </p:sp>
      <p:pic>
        <p:nvPicPr>
          <p:cNvPr id="6147" name="Picture 12" descr="мама 1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r="53265" b="60284"/>
          <a:stretch>
            <a:fillRect/>
          </a:stretch>
        </p:blipFill>
        <p:spPr>
          <a:xfrm>
            <a:off x="611188" y="1125538"/>
            <a:ext cx="3635375" cy="5543550"/>
          </a:xfrm>
          <a:noFill/>
        </p:spPr>
      </p:pic>
      <p:pic>
        <p:nvPicPr>
          <p:cNvPr id="6148" name="Picture 13" descr="мама 1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r="54192" b="51192"/>
          <a:stretch>
            <a:fillRect/>
          </a:stretch>
        </p:blipFill>
        <p:spPr>
          <a:xfrm>
            <a:off x="4787900" y="1125538"/>
            <a:ext cx="3730625" cy="55435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милая  </a:t>
            </a:r>
          </a:p>
        </p:txBody>
      </p:sp>
      <p:pic>
        <p:nvPicPr>
          <p:cNvPr id="7171" name="Picture 7" descr="мама 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r="46318" b="66684"/>
          <a:stretch>
            <a:fillRect/>
          </a:stretch>
        </p:blipFill>
        <p:spPr>
          <a:xfrm>
            <a:off x="392113" y="1377950"/>
            <a:ext cx="3965575" cy="4551363"/>
          </a:xfrm>
          <a:noFill/>
        </p:spPr>
      </p:pic>
      <p:pic>
        <p:nvPicPr>
          <p:cNvPr id="7172" name="Picture 8" descr="мама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r="45854" b="72072"/>
          <a:stretch>
            <a:fillRect/>
          </a:stretch>
        </p:blipFill>
        <p:spPr>
          <a:xfrm>
            <a:off x="4714875" y="1357313"/>
            <a:ext cx="4216400" cy="458787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C:\Documents and Settings\USER1\Рабочий стол\ро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заботливая</a:t>
            </a:r>
          </a:p>
        </p:txBody>
      </p:sp>
      <p:pic>
        <p:nvPicPr>
          <p:cNvPr id="9219" name="Picture 8" descr="мама 1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 r="37054" b="73756"/>
          <a:stretch>
            <a:fillRect/>
          </a:stretch>
        </p:blipFill>
        <p:spPr>
          <a:xfrm>
            <a:off x="395288" y="1268413"/>
            <a:ext cx="4392612" cy="2520950"/>
          </a:xfrm>
          <a:noFill/>
        </p:spPr>
      </p:pic>
      <p:pic>
        <p:nvPicPr>
          <p:cNvPr id="9220" name="Picture 9" descr="мама 1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l="11436" r="41685" b="70387"/>
          <a:stretch>
            <a:fillRect/>
          </a:stretch>
        </p:blipFill>
        <p:spPr>
          <a:xfrm>
            <a:off x="1071563" y="3929063"/>
            <a:ext cx="3143250" cy="2659062"/>
          </a:xfrm>
          <a:noFill/>
        </p:spPr>
      </p:pic>
      <p:pic>
        <p:nvPicPr>
          <p:cNvPr id="9221" name="Picture 10" descr="мама 19"/>
          <p:cNvPicPr>
            <a:picLocks noChangeAspect="1" noChangeArrowheads="1"/>
          </p:cNvPicPr>
          <p:nvPr>
            <p:ph sz="half" idx="3"/>
          </p:nvPr>
        </p:nvPicPr>
        <p:blipFill>
          <a:blip r:embed="rId4"/>
          <a:srcRect r="52802" b="55232"/>
          <a:stretch>
            <a:fillRect/>
          </a:stretch>
        </p:blipFill>
        <p:spPr>
          <a:xfrm>
            <a:off x="5021263" y="1285875"/>
            <a:ext cx="3479800" cy="53022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Comic Sans MS" pitchFamily="66" charset="0"/>
              </a:rPr>
              <a:t>Моя мама самая ласковая</a:t>
            </a:r>
          </a:p>
        </p:txBody>
      </p:sp>
      <p:pic>
        <p:nvPicPr>
          <p:cNvPr id="10243" name="Picture 8" descr="мама 7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 t="10103" r="44002" b="71735"/>
          <a:stretch>
            <a:fillRect/>
          </a:stretch>
        </p:blipFill>
        <p:spPr>
          <a:xfrm>
            <a:off x="468313" y="1557338"/>
            <a:ext cx="4248150" cy="2159000"/>
          </a:xfrm>
          <a:noFill/>
        </p:spPr>
      </p:pic>
      <p:pic>
        <p:nvPicPr>
          <p:cNvPr id="10244" name="Picture 9" descr="мама 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r="40297" b="69377"/>
          <a:stretch>
            <a:fillRect/>
          </a:stretch>
        </p:blipFill>
        <p:spPr>
          <a:xfrm>
            <a:off x="468313" y="3938588"/>
            <a:ext cx="4248150" cy="2659062"/>
          </a:xfrm>
          <a:noFill/>
        </p:spPr>
      </p:pic>
      <p:pic>
        <p:nvPicPr>
          <p:cNvPr id="10245" name="Picture 10" descr="мама 8"/>
          <p:cNvPicPr>
            <a:picLocks noChangeAspect="1" noChangeArrowheads="1"/>
          </p:cNvPicPr>
          <p:nvPr>
            <p:ph sz="half" idx="3"/>
          </p:nvPr>
        </p:nvPicPr>
        <p:blipFill>
          <a:blip r:embed="rId4"/>
          <a:srcRect r="55582" b="55907"/>
          <a:stretch>
            <a:fillRect/>
          </a:stretch>
        </p:blipFill>
        <p:spPr>
          <a:xfrm>
            <a:off x="5021263" y="1600200"/>
            <a:ext cx="3654425" cy="49244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4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Comic Sans MS" pitchFamily="66" charset="0"/>
              </a:rPr>
              <a:t>Моя мама самая красивая </a:t>
            </a:r>
          </a:p>
        </p:txBody>
      </p:sp>
      <p:pic>
        <p:nvPicPr>
          <p:cNvPr id="11267" name="Picture 8" descr="мама 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5559" t="6735" r="54655" b="60284"/>
          <a:stretch>
            <a:fillRect/>
          </a:stretch>
        </p:blipFill>
        <p:spPr>
          <a:xfrm>
            <a:off x="4786313" y="1357313"/>
            <a:ext cx="4000500" cy="5256212"/>
          </a:xfrm>
          <a:noFill/>
        </p:spPr>
      </p:pic>
      <p:pic>
        <p:nvPicPr>
          <p:cNvPr id="11268" name="Picture 9" descr="мама 1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23158" r="46318" b="71735"/>
          <a:stretch>
            <a:fillRect/>
          </a:stretch>
        </p:blipFill>
        <p:spPr>
          <a:xfrm>
            <a:off x="285750" y="1357313"/>
            <a:ext cx="3816350" cy="5214937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224</TotalTime>
  <Words>81</Words>
  <Application>Microsoft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Comic Sans MS</vt:lpstr>
      <vt:lpstr>Океан</vt:lpstr>
      <vt:lpstr>МАМА, МАМОЧКА, МАМУЛЯ….</vt:lpstr>
      <vt:lpstr>Слайд 2</vt:lpstr>
      <vt:lpstr>Моя мама самая добрая</vt:lpstr>
      <vt:lpstr>Моя мама самая нежная</vt:lpstr>
      <vt:lpstr>Моя мама самая милая  </vt:lpstr>
      <vt:lpstr>Слайд 6</vt:lpstr>
      <vt:lpstr>Моя мама самая заботливая</vt:lpstr>
      <vt:lpstr>Моя мама самая ласковая</vt:lpstr>
      <vt:lpstr>Моя мама самая красивая </vt:lpstr>
      <vt:lpstr>Слайд 10</vt:lpstr>
      <vt:lpstr>У моей мамы золотые руки</vt:lpstr>
      <vt:lpstr>Моя мама самая добросердечная</vt:lpstr>
      <vt:lpstr>Моя мама самая отзывчивая</vt:lpstr>
      <vt:lpstr>Слайд 14</vt:lpstr>
      <vt:lpstr>Моя мама самая приветливая</vt:lpstr>
      <vt:lpstr>Моя мама самая спортивная</vt:lpstr>
      <vt:lpstr>Моя мама самая очаровательная</vt:lpstr>
      <vt:lpstr>Слайд 18</vt:lpstr>
      <vt:lpstr>Слайд 19</vt:lpstr>
      <vt:lpstr>Слайд 20</vt:lpstr>
    </vt:vector>
  </TitlesOfParts>
  <Company>MAns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 МАМОЧКА, МАМУЛЯ….</dc:title>
  <dc:creator>MAn</dc:creator>
  <cp:lastModifiedBy>Гость</cp:lastModifiedBy>
  <cp:revision>18</cp:revision>
  <dcterms:created xsi:type="dcterms:W3CDTF">2012-08-17T06:50:56Z</dcterms:created>
  <dcterms:modified xsi:type="dcterms:W3CDTF">2013-01-31T11:25:14Z</dcterms:modified>
</cp:coreProperties>
</file>